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79" r:id="rId2"/>
    <p:sldId id="381" r:id="rId3"/>
    <p:sldId id="339" r:id="rId4"/>
    <p:sldId id="382" r:id="rId5"/>
    <p:sldId id="380" r:id="rId6"/>
    <p:sldId id="38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DC1"/>
    <a:srgbClr val="F10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A23486-A50B-4924-9D24-A939C1D7AFC9}" type="datetimeFigureOut">
              <a:rPr lang="he-IL" smtClean="0"/>
              <a:t>ג'/טבת/תשפ"ג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AFAD90-00B0-4B81-9615-D241EC80D80D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3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12/27/2022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dirty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937" y="383979"/>
            <a:ext cx="1670449" cy="1579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3711" y="2048363"/>
            <a:ext cx="10502900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אח גדול</a:t>
            </a:r>
          </a:p>
          <a:p>
            <a:pPr algn="ctr"/>
            <a:r>
              <a:rPr lang="he-IL" sz="8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למען חיילים בודדים</a:t>
            </a:r>
          </a:p>
          <a:p>
            <a:pPr algn="ctr"/>
            <a:endParaRPr lang="he-IL" sz="4000" b="1" dirty="0" smtClean="0">
              <a:ln w="3175" cmpd="sng">
                <a:noFill/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8000" b="1" dirty="0" smtClean="0">
                <a:ln w="317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איסור פגיעה על רקע מיני</a:t>
            </a:r>
            <a:endParaRPr lang="he-IL" sz="9600" b="1" dirty="0">
              <a:ln w="317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1569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9456" y="336400"/>
            <a:ext cx="9802368" cy="495492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הטרדות מיניות הן רעה חולה שצריך לעקור מהשורש! 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הטרדה מינית אסורה כלפי כל אדם, בין שהינה פיזית, מילולית (בע"פ או בכתב), באמצעים דיגיטליים או בכל דרך אחרת.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החוק למניעת פגיעה מינית נחקק בישראל בשנת 1998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ומטרתו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להגן על כבודו של אדם, על חירותו ועל פרטיותו, וכדי לקדם שוויון בין המינים.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פגיעה על רקע מיני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8" y="188641"/>
            <a:ext cx="893253" cy="8443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4835326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5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9456" y="336400"/>
            <a:ext cx="9802368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מעשה מגונה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סחיטה באיומים לביצוע מעשים מיניים 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הצעות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חוזרות בעלות אופי מיני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התייחסויות חוזרות ומשפילות המתמקדות במיניותו של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האדם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ביזוי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או השפלה 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פרסום מיני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/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התנהגויות אסורות!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8" y="188641"/>
            <a:ext cx="893253" cy="84435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b="9333"/>
          <a:stretch/>
        </p:blipFill>
        <p:spPr>
          <a:xfrm>
            <a:off x="1" y="3754183"/>
            <a:ext cx="3596640" cy="306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9456" y="336400"/>
            <a:ext cx="9802368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יחסי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מרות הם יחסים לא שוויוניים שבהם המטריד בכיר יותר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מהמוטרד</a:t>
            </a: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המוטרדת </a:t>
            </a:r>
            <a:r>
              <a:rPr lang="he-IL" sz="2400" u="sng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אינה </a:t>
            </a:r>
            <a:r>
              <a:rPr lang="he-IL" sz="2400" u="sng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צריכה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להראות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את התנגדותה להצעות או להתייחסויות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המיניות</a:t>
            </a:r>
          </a:p>
          <a:p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גם רומן הכולל יחסים מיניים </a:t>
            </a:r>
            <a:r>
              <a:rPr lang="he-IL" sz="2400" u="sng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בהסכמה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אסור כל עוד קיימים יחסי מרות</a:t>
            </a:r>
            <a:b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</a:br>
            <a:endParaRPr lang="en-US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ההטרדה יכולה לבוא לידי ביטוי במדרגים השונים: </a:t>
            </a:r>
            <a:endParaRPr lang="en-US" sz="24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1"/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מתנדב/ת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חייל/ת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רכז/ת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מתנדבים - מתנדב/ת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מנהל/ת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או נושא משרה בעמותה -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מתנדב/ת</a:t>
            </a:r>
          </a:p>
          <a:p>
            <a:pPr lvl="1"/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מתנדב/ת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- 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מתנדב/ת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/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הטרדה ביחסי מרות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8" y="188641"/>
            <a:ext cx="893253" cy="8443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96206">
            <a:off x="393432" y="4363564"/>
            <a:ext cx="3041476" cy="20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9442" t="2133" r="8258" b="10755"/>
          <a:stretch/>
        </p:blipFill>
        <p:spPr>
          <a:xfrm>
            <a:off x="1926336" y="1300001"/>
            <a:ext cx="7498080" cy="5297424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ההבדל בין חיזור להטרדה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48" y="188641"/>
            <a:ext cx="893253" cy="84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2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9456" y="336400"/>
            <a:ext cx="9802368" cy="6339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he-IL" sz="2000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 marL="0" indent="0">
              <a:buNone/>
            </a:pPr>
            <a:r>
              <a:rPr lang="he-IL" sz="2600" i="1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 </a:t>
            </a:r>
            <a:r>
              <a:rPr lang="he-IL" sz="2600" i="1" dirty="0" smtClean="0">
                <a:solidFill>
                  <a:srgbClr val="002060"/>
                </a:solidFill>
              </a:rPr>
              <a:t> </a:t>
            </a:r>
            <a:endParaRPr lang="he-IL" sz="2600" i="1" dirty="0" smtClean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באח גדול – אפס סבלנות לפגיעה על רקע מיני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אפשר לפנות לכל אחד מאנשי צוות ההנהלה</a:t>
            </a:r>
          </a:p>
          <a:p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רלי</a:t>
            </a:r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 צין מסייעת בנושא בעמותה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טלפון מרכזי הסיוע: 1202 </a:t>
            </a:r>
          </a:p>
          <a:p>
            <a:r>
              <a:rPr lang="he-IL" sz="2400" dirty="0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טלפון </a:t>
            </a:r>
            <a:r>
              <a:rPr lang="he-IL" sz="2400" dirty="0" err="1" smtClean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מהו"ת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: </a:t>
            </a:r>
            <a:r>
              <a:rPr lang="he-IL" sz="2400" dirty="0">
                <a:solidFill>
                  <a:srgbClr val="002060"/>
                </a:solidFill>
                <a:latin typeface="David" pitchFamily="2" charset="-79"/>
                <a:cs typeface="David" pitchFamily="2" charset="-79"/>
              </a:rPr>
              <a:t>03-9482600 או 1111 שלוחה 5 ואז 2</a:t>
            </a:r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endParaRPr lang="en-US" sz="2400" dirty="0"/>
          </a:p>
          <a:p>
            <a:endParaRPr lang="en-US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he-IL" sz="2400" dirty="0">
              <a:solidFill>
                <a:srgbClr val="002060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1611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 smtClean="0">
                <a:ln w="3175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אפס סבלנות!</a:t>
            </a:r>
            <a:endParaRPr lang="he-IL" sz="6000" b="1" dirty="0">
              <a:ln w="3175" cmpd="sng">
                <a:noFill/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8" y="188641"/>
            <a:ext cx="893253" cy="84435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45791">
            <a:off x="632461" y="4016563"/>
            <a:ext cx="2656114" cy="14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2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6031</TotalTime>
  <Words>27</Words>
  <Application>Microsoft Office PowerPoint</Application>
  <PresentationFormat>מסך רחב</PresentationFormat>
  <Paragraphs>45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4" baseType="lpstr">
      <vt:lpstr>Arial</vt:lpstr>
      <vt:lpstr>Calibri</vt:lpstr>
      <vt:lpstr>David</vt:lpstr>
      <vt:lpstr>Gisha</vt:lpstr>
      <vt:lpstr>Trebuchet MS</vt:lpstr>
      <vt:lpstr>Wingdings</vt:lpstr>
      <vt:lpstr>Wingdings 3</vt:lpstr>
      <vt:lpstr>פיאה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IAF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לכ"א/פרט/ת"ש ורווחה/קמ"ד ת"ש חובה</dc:creator>
  <cp:lastModifiedBy>reli@achgadol.org</cp:lastModifiedBy>
  <cp:revision>297</cp:revision>
  <dcterms:created xsi:type="dcterms:W3CDTF">2017-12-07T13:45:05Z</dcterms:created>
  <dcterms:modified xsi:type="dcterms:W3CDTF">2022-12-27T19:22:00Z</dcterms:modified>
</cp:coreProperties>
</file>