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308" r:id="rId3"/>
    <p:sldId id="306" r:id="rId4"/>
    <p:sldId id="314" r:id="rId5"/>
    <p:sldId id="313" r:id="rId6"/>
    <p:sldId id="309" r:id="rId7"/>
    <p:sldId id="310" r:id="rId8"/>
    <p:sldId id="307" r:id="rId9"/>
    <p:sldId id="315" r:id="rId10"/>
    <p:sldId id="311" r:id="rId11"/>
    <p:sldId id="31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DC1"/>
    <a:srgbClr val="F10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36" autoAdjust="0"/>
    <p:restoredTop sz="94660"/>
  </p:normalViewPr>
  <p:slideViewPr>
    <p:cSldViewPr snapToGrid="0">
      <p:cViewPr varScale="1">
        <p:scale>
          <a:sx n="89" d="100"/>
          <a:sy n="89" d="100"/>
        </p:scale>
        <p:origin x="18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A23486-A50B-4924-9D24-A939C1D7AFC9}" type="datetimeFigureOut">
              <a:rPr lang="he-IL" smtClean="0"/>
              <a:t>ט"ו.טבת.תש"פ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AFAD90-00B0-4B81-9615-D241EC80D80D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435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1/12/20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1/12/20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dirty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hachvana.mod.gov.il/Soldiers/Pages/default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hachvana.mod.gov.il/Soldiers/Pages/default.asp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hachvana.mod.gov.il/Soldiers/Pages/default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9776" y="2109217"/>
            <a:ext cx="105029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מידע לקראת שחרור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6" y="154005"/>
            <a:ext cx="1989223" cy="183329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66" y="3678877"/>
            <a:ext cx="4287520" cy="2824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968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endParaRPr lang="he-IL" sz="2600" i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 חיילים שמחכים לשחרור מצה"ל, אבל כשהרגע הזה מגיע הם מבינים שהמסגרת הצבאית הייתה משמעותית עבורם והיוותה גב כלכלי, בית ועוגן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לכן, חשוב לשוחח עם החיילים ולהמליץ להתחיל להתארגן חצי שנה לפני השחרור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צריך להתכונן מנטלית ומעשית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חשוב להיות מוכן מראש! כי אף פעם לא מוקדם מדי...</a:t>
            </a:r>
          </a:p>
          <a:p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כללי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06" y="4800276"/>
            <a:ext cx="2752725" cy="192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385168"/>
            <a:ext cx="1009372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מגורים: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השתתפות בשכירות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12 חודשים מיום השחרור. באמצעות פנייה לאגף והקרן לחיילים משוחררים </a:t>
            </a:r>
            <a:r>
              <a:rPr lang="en-US" sz="1600" dirty="0">
                <a:hlinkClick r:id="rId2"/>
              </a:rPr>
              <a:t>https://www.hachvana.mod.gov.il/Soldiers/Pages/default.aspx</a:t>
            </a:r>
            <a:endParaRPr lang="he-IL" sz="16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דירת </a:t>
            </a:r>
            <a:r>
              <a:rPr lang="he-IL" sz="2400" b="1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אל"ח</a:t>
            </a: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על החייל לפנות את הדירה ביום השחרור. לכן חשוב להתכונן מראש! 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קיבוצים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– לפעמים מאפשרים להישאר, אך בתשלום.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בתי החייל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מאפשרים עד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3 </a:t>
            </a:r>
            <a:r>
              <a:rPr lang="he-IL" sz="240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חודשים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אחרי השחרור. 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הובלת ציוד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בגודל סביר – עמותת "אח גדול" תשמח לעזור! 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בנוסף, חייל שמלווה ע"י העמותה יוכל לקבל השתתפות של עד 50% מעלות ההובלה, בהצגת קבלה! 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אפשרויות נוספות למגורים אחרי השחרור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- ישנן עבודות מועדפות שמסבסדות לינה (לא רק באילת, אלא גם במפעלים ובחקלאות בכל רחבי הארץ). בנוסף, יש מבנים לחיילים משוחררים בסבסוד חלקי (למשל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בראשל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''צ). בכל מקרה, חשוב להתכונן ובזמן!</a:t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צעדים ראשונים לשחרור</a:t>
            </a: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94" y="3359888"/>
            <a:ext cx="1771458" cy="1329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84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385168"/>
            <a:ext cx="1009372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פטור ארנונה – חשוב לבדוק באתר האגף והקרן לחיילים משוחררים </a:t>
            </a:r>
            <a:r>
              <a:rPr lang="en-US" sz="2000" dirty="0">
                <a:hlinkClick r:id="rId2"/>
              </a:rPr>
              <a:t>https://www.hachvana.mod.gov.il/Soldiers/Pages/default.aspx</a:t>
            </a:r>
            <a:r>
              <a:rPr lang="he-IL" sz="2000" dirty="0"/>
              <a:t>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וגם מול העיריות והמועצות המקומיות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lvl="0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הנחה בחברת חשמל – כנ"ל 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מענק חד פעמי ממשרד הביטחון לטובת רכישת ציוד בסיסי (ריהוט ו/או מוצרי חשמל בגובה על 1,500 ₪  (יש לבדוק זכאות באתר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חיימ"ש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)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lvl="0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סיוע של משרד הבינוי והשיכון עולים חדשים - בגובה 400 ₪ - מומלץ לבדוק איתם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צעדים ראשונים לשחרור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58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26770" y="385168"/>
            <a:ext cx="996695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סמינר משתחררים:</a:t>
            </a: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סמינר משתחררים של "אח גדול" 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מתקיים כל 3 חודשים. משתתפים רק חיילים בודדים משתחררים שזכו לליווי אישי של "אח גדול" במהלך השירות הצבאי. הסמינר מתקיים בבית הארחה/מלון במרכז הארץ. ההרשמה לסמינר מתבצעת מול דוד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ורטחה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סמינר בודדים משתחררים של הצבא 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מתקיים כל חודש/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יים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 מפורסם ע"י השלישות ומשרד ת"ש של היחידה. מדובר ב-5 ימים של הכנה לאזרחות, כולל: כתיבת קורות חיים, מבחן התאמה לעבודות, אפשרות לליווי בבחירת קריירה, כיצד נרשמים לקופת חולים ועוד..</a:t>
            </a:r>
          </a:p>
          <a:p>
            <a:pPr marL="0" indent="0">
              <a:buNone/>
            </a:pPr>
            <a:endParaRPr lang="he-IL" sz="2800" b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ריאיון אישי עם מש"קית ת"ש: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3 חודשים לפני השחרור צריך לעבור ריאיון עם מש"קית ת"ש ובמסגרתו מעלים את כל הפערים שיש מהשירות וגם מקבלים מידע וסיוע לקראת השחרור </a:t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צעדים נוספים לשחרור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3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385168"/>
            <a:ext cx="1009372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תעודת בודד: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מסמך צבאי שמאשר שהחייל הוכר כחייל בודד עד תום שירות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ניתן לקבל אותו משלישות הבסיס או ממוקד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קפ"צ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(פניות הציבור לצה"ל) בטלפון 1111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מדובר במסמך חשוב ובסיסי שמצרפים לכל בקשה באזרחות - מלגות, הנחות וכו'</a:t>
            </a: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מכתב המלצה מהמפקד: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סיכום ריאיון או מכתב המלצה שישמש את החייל באזרחות – חשוב מאד!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אחרי שהחייל משתחרר, יהיה קשה יותר להשיג את המפקד וקשה להשיג המלצה 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רצוי שהמסמך יהיה רשמי, עם לוגו של היחידה/בסיס/צה"ל וחתימה של המפקד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חשוב להשקיע בהמלצות ממפקדים ובמידת האפשר קצינים בכירים. זו ההמלצה הראשונה שלך לקראת העבודה הראשונה שלך באזרחות...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אישורים מהצבא</a:t>
            </a: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86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81891" y="385168"/>
            <a:ext cx="9511829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endParaRPr lang="he-IL" sz="2800" b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b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הטבות ומידע רלוונטי (מאד!):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חשוב להיכנס לאתר </a:t>
            </a:r>
            <a:r>
              <a:rPr lang="en-US" sz="1600" dirty="0">
                <a:hlinkClick r:id="rId2"/>
              </a:rPr>
              <a:t>https://www.hachvana.mod.gov.il/Soldiers/Pages/default.aspx</a:t>
            </a:r>
            <a:r>
              <a:rPr lang="he-IL" sz="1600" dirty="0"/>
              <a:t>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ולעבור עם החייל על: מענקים, פיקדון, מלגות לימודים, קורסים, לימודים והטבות שונות שיש למשרד הביטחון להציע ולתמוך את החיילים הבודדים המשוחררים 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 להקפיד לבצע בדיקות רישום מלגות ומידע על לימודים וקורסים מקצועיים מספיק זמן מראש לפני שחרור</a:t>
            </a:r>
            <a:br>
              <a:rPr lang="he-IL" sz="2400" dirty="0"/>
            </a:br>
            <a:endParaRPr lang="he-IL" sz="2400" dirty="0"/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כנסו עם החייל שלכם גם ל</a:t>
            </a: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אזור האישי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(באמצעות סיסמה שיקבל לנייד שלו) שם תראו אתו את הסכומים הכספיים הספציפיים לחייל שלכם </a:t>
            </a: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9694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57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האגף והקרן לחיילים משוחררים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/>
          <a:srcRect l="6702" t="10158" r="7769" b="66048"/>
          <a:stretch/>
        </p:blipFill>
        <p:spPr>
          <a:xfrm>
            <a:off x="3667992" y="6127092"/>
            <a:ext cx="3816474" cy="597234"/>
          </a:xfrm>
          <a:prstGeom prst="rect">
            <a:avLst/>
          </a:prstGeom>
        </p:spPr>
      </p:pic>
      <p:sp>
        <p:nvSpPr>
          <p:cNvPr id="3" name="AutoShape 2" descr="×ª××¦××ª ×ª××× × ×¢×××¨ ××××£ ×××§×¨× ××××××× ××©×××¨×¨××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/>
          <a:srcRect l="6532" t="18555" r="6521" b="27706"/>
          <a:stretch/>
        </p:blipFill>
        <p:spPr>
          <a:xfrm>
            <a:off x="4726162" y="828807"/>
            <a:ext cx="2493818" cy="109104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36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endParaRPr lang="he-IL" sz="600" i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הליווי האישי הרשמי של "אח גדול" מסתיים כ-3 חודשים מהשחרור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אפשר להציע לחיילים פנייה לעמותות שמתמחות ועוסקות בחיילים משוחררים: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למרחב – ליווי כללי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עמית לדרך -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תוכנית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עם מפגשים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ומנטורים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לביצוע צעדים ראשונים באזרחות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הבית של בנג'י -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תוכנית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עם מפגשים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ומנטורים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לביצוע צעדים ראשונים באזרחות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מצמצמים רווחים -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תוכנית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ליווי חיילים בודדים משוחררים                      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תכנית יתד, ניצוץ ועמותת אלומה – התוכנית הלאומית לצעירים במצבי סיכון      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משלי  - סיוע בציוד, לוגיסטיקה והובלות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כנפיים – הכוונה מקצועית וקבוצות עניין</a:t>
            </a:r>
            <a:br>
              <a:rPr lang="he-IL" sz="2200" dirty="0"/>
            </a:br>
            <a:endParaRPr lang="en-US" sz="22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עמותות שמסייעות לבודדים משוחררים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68" y="5797636"/>
            <a:ext cx="924632" cy="99740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556" y="5654518"/>
            <a:ext cx="729283" cy="103050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395" y="5842370"/>
            <a:ext cx="1159075" cy="77131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823" y="5788305"/>
            <a:ext cx="734419" cy="89672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712" y="5909304"/>
            <a:ext cx="1039777" cy="88573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6638" y="6128177"/>
            <a:ext cx="1811482" cy="50961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6682" y="6087426"/>
            <a:ext cx="829541" cy="66639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3324" y="6070207"/>
            <a:ext cx="683314" cy="70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endParaRPr lang="he-IL" sz="600" i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בדיקת זכאויות ממשרד הקליטה – מומלץ לגשת פיזית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בדיקת זכאויות במרכזי צעירים בעיר – גם כאן מומלץ לגשת פיזית</a:t>
            </a:r>
          </a:p>
          <a:p>
            <a:pPr marL="457200" lvl="1" indent="0">
              <a:buNone/>
            </a:pPr>
            <a:br>
              <a:rPr lang="he-IL" sz="2200" dirty="0"/>
            </a:br>
            <a:endParaRPr lang="en-US" sz="22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בדיקת זכאות ששווה לעשות!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8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07818" y="385168"/>
            <a:ext cx="9885902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endParaRPr lang="he-IL" sz="1200" i="1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התנדבות ב"אח גדול" תעשה לחיילים הרגשה טובה שהם עושים מעשה טוב!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באמצעות ההתנדבות החיילים יכירו אנשים חדשים וילמדו המון 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בנוסף, חשוב שהחיילים יבינו שניסיון התנדבותי ניתפס פעמים רבות כניסיון תעסוקתי לכל דבר, רק עם ערך מוסף! כך ששורה כזו בקורות חיים, המלצה חמה למלגה/מקום עבודה - יתנו להם הרבה מעבר לחוויה המדהימה של לתת מעצמך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איך מצטרפים להתנדבות ב"אח גדול"? פשוט פונים לדוד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ורטחה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info@achgadol.org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משתחררים ומתנדבים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" y="107628"/>
            <a:ext cx="1163636" cy="107242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70" y="5047926"/>
            <a:ext cx="272415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/>
          <a:srcRect t="12482" b="12934"/>
          <a:stretch/>
        </p:blipFill>
        <p:spPr>
          <a:xfrm>
            <a:off x="4068794" y="4978652"/>
            <a:ext cx="3120736" cy="1745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652" y="5192178"/>
            <a:ext cx="2128730" cy="1596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8908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1112" y="1402634"/>
            <a:ext cx="105029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2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השמיים אינם הגבול!</a:t>
            </a:r>
          </a:p>
          <a:p>
            <a:pPr algn="ctr"/>
            <a:endParaRPr lang="he-IL" sz="72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lang="he-IL" sz="72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he-IL" sz="72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בהצלחה באזרחות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7" y="154005"/>
            <a:ext cx="1152606" cy="106225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717" y="2466519"/>
            <a:ext cx="3597690" cy="23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9484451"/>
      </p:ext>
    </p:extLst>
  </p:cSld>
  <p:clrMapOvr>
    <a:masterClrMapping/>
  </p:clrMapOvr>
</p:sld>
</file>

<file path=ppt/theme/theme1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6576</TotalTime>
  <Words>845</Words>
  <Application>Microsoft Macintosh PowerPoint</Application>
  <PresentationFormat>Widescreen</PresentationFormat>
  <Paragraphs>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David</vt:lpstr>
      <vt:lpstr>Trebuchet MS</vt:lpstr>
      <vt:lpstr>Wingdings</vt:lpstr>
      <vt:lpstr>Wingdings 3</vt:lpstr>
      <vt:lpstr>פיאה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IAF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לכ"א/פרט/ת"ש ורווחה/קמ"ד ת"ש חובה</dc:creator>
  <cp:lastModifiedBy>Sharon Brizinov</cp:lastModifiedBy>
  <cp:revision>260</cp:revision>
  <dcterms:created xsi:type="dcterms:W3CDTF">2017-12-07T13:45:05Z</dcterms:created>
  <dcterms:modified xsi:type="dcterms:W3CDTF">2020-01-12T15:48:11Z</dcterms:modified>
</cp:coreProperties>
</file>