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8" r:id="rId2"/>
    <p:sldId id="306" r:id="rId3"/>
    <p:sldId id="305" r:id="rId4"/>
    <p:sldId id="310" r:id="rId5"/>
    <p:sldId id="314" r:id="rId6"/>
    <p:sldId id="312" r:id="rId7"/>
    <p:sldId id="307" r:id="rId8"/>
    <p:sldId id="308" r:id="rId9"/>
    <p:sldId id="31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DC1"/>
    <a:srgbClr val="F103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020" autoAdjust="0"/>
    <p:restoredTop sz="94660"/>
  </p:normalViewPr>
  <p:slideViewPr>
    <p:cSldViewPr snapToGrid="0">
      <p:cViewPr varScale="1">
        <p:scale>
          <a:sx n="79" d="100"/>
          <a:sy n="79" d="100"/>
        </p:scale>
        <p:origin x="9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1A23486-A50B-4924-9D24-A939C1D7AFC9}" type="datetimeFigureOut">
              <a:rPr lang="he-IL" smtClean="0"/>
              <a:t>כ"ב/אב/תשע"ט</a:t>
            </a:fld>
            <a:endParaRPr lang="he-IL" dirty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 dirty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4AFAD90-00B0-4B81-9615-D241EC80D80D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84356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/>
              <a:t>8/23/2019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/>
              <a:t>8/23/2019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dirty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8/23/2019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daniel@achgadol.or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elli@achgadol.org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df.il/" TargetMode="External"/><Relationship Id="rId2" Type="http://schemas.openxmlformats.org/officeDocument/2006/relationships/hyperlink" Target="https://www.achgadol.org/wp-content/uploads/2019/02/%D7%9E%D7%A6%D7%92%D7%AA-%D7%96%D7%9B%D7%95%D7%99%D7%95%D7%AA-%D7%94%D7%97%D7%99%D7%99%D7%9C-%D7%94%D7%91%D7%95%D7%93%D7%93-2018.19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lsf.org.il/" TargetMode="External"/><Relationship Id="rId4" Type="http://schemas.openxmlformats.org/officeDocument/2006/relationships/hyperlink" Target="https://www.mitgaisim.idf.il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4304" y="2109217"/>
            <a:ext cx="105029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צבא</a:t>
            </a:r>
            <a:endParaRPr lang="he-IL" sz="96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76" y="154005"/>
            <a:ext cx="1989223" cy="1833292"/>
          </a:xfrm>
          <a:prstGeom prst="rect">
            <a:avLst/>
          </a:prstGeom>
        </p:spPr>
      </p:pic>
      <p:pic>
        <p:nvPicPr>
          <p:cNvPr id="2052" name="Picture 4" descr="×ª××¦××ª ×ª××× × ×¢×××¨ ×¦××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384" y="3800797"/>
            <a:ext cx="2621280" cy="230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68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37240" y="385168"/>
            <a:ext cx="965648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 smtClean="0">
                <a:solidFill>
                  <a:srgbClr val="002060"/>
                </a:solidFill>
              </a:rPr>
              <a:t> </a:t>
            </a:r>
            <a:endParaRPr lang="he-IL" sz="2600" i="1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עבור כל חייל - השירות בצה"ל מהווה אתגר בחיים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עבור החיילים הבודדים האתגר גדול עוד יותר – ללא עורף משפחתי, ללא הנוחות והעזרה מההורים, עם פערים תרבתיים רבים ובעיות תקשורת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אבל בשביל זה אנחנו כאן! </a:t>
            </a:r>
            <a:endParaRPr lang="he-IL" sz="24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וזו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התחושה והמסר שאתם המתנדבים צריכים להעביר לחיילים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שלכם, למפקדים ולסגל ת"ש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שיתוף פעולה של "אח גדול"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ו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צה"ל – יוביל לשירות מיטבי ומוצלח של החיילים</a:t>
            </a:r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רקע כללי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477" y="4835842"/>
            <a:ext cx="2616955" cy="1744637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956" y="4979688"/>
            <a:ext cx="1929895" cy="1456944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375" y="4835842"/>
            <a:ext cx="2317777" cy="173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38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292608" y="385168"/>
            <a:ext cx="9947416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 smtClean="0">
                <a:solidFill>
                  <a:srgbClr val="002060"/>
                </a:solidFill>
              </a:rPr>
              <a:t> </a:t>
            </a:r>
            <a:endParaRPr lang="he-IL" sz="2600" i="1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הנחיות להתקשרות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מול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צה"ל:</a:t>
            </a:r>
          </a:p>
          <a:p>
            <a:pPr lvl="1"/>
            <a:r>
              <a:rPr lang="he-IL" sz="2300" b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מפקדים</a:t>
            </a:r>
            <a:r>
              <a:rPr lang="he-IL" sz="23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- מפקדים בצה"ל אחראים ישירות וברמה האישית על כל חייל תחת חסותם</a:t>
            </a:r>
            <a:r>
              <a:rPr lang="en-US" sz="23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.</a:t>
            </a:r>
            <a:r>
              <a:rPr lang="en-US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יחד עם זאת, למפקדים יש עומס עבודה גדול שמוביל לטעויות, ומענה לא נכון לחייל</a:t>
            </a:r>
            <a:r>
              <a:rPr lang="en-US" sz="23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.</a:t>
            </a:r>
            <a:r>
              <a:rPr lang="en-US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1. יש לשוחח עם המפקד </a:t>
            </a:r>
            <a:r>
              <a:rPr lang="he-IL" sz="2300" u="sng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באופן אובייקטיבי ובצורה מכובדת</a:t>
            </a:r>
            <a:r>
              <a:rPr lang="he-IL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. שיחה עצבנית עלולה  </a:t>
            </a:r>
            <a:r>
              <a:rPr lang="en-US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 "לשרוף" גם את החייל וגם אתכם.</a:t>
            </a:r>
            <a:r>
              <a:rPr lang="en-US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2. יש לוודא שהמפקד מבין </a:t>
            </a:r>
            <a:r>
              <a:rPr lang="he-IL" sz="2300" u="sng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שזכויות של חייל בודד הינם בגדר חובה </a:t>
            </a:r>
            <a:r>
              <a:rPr lang="he-IL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ולא בונוס לחיילים </a:t>
            </a:r>
            <a:r>
              <a:rPr lang="en-US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טובים.</a:t>
            </a:r>
            <a:r>
              <a:rPr lang="en-US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3. במידה ואין שיתוף פעולה מצד המפקד, יש לבחון אפשרויות מול סגל ת"ש או לפנות  </a:t>
            </a:r>
            <a:r>
              <a:rPr lang="en-US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לעמותה כדי לבחון אפשרויות אחרות (מפקד גבוה יותר/מוקד בודדים)</a:t>
            </a:r>
            <a:r>
              <a:rPr lang="en-US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4. תעשו </a:t>
            </a:r>
            <a:r>
              <a:rPr lang="he-IL" sz="2300" u="sng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שיעורי בית</a:t>
            </a:r>
            <a:r>
              <a:rPr lang="he-IL" sz="23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! תדעו את כל הפרטים של המקרה, של הבעיה, ושל החייל!</a:t>
            </a:r>
          </a:p>
          <a:p>
            <a:pPr marL="742950" lvl="2" indent="-342900"/>
            <a:r>
              <a:rPr lang="he-IL" sz="23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ת"ש – </a:t>
            </a:r>
            <a:r>
              <a:rPr lang="he-IL" sz="23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מש"קית ת"ש ואפילו קצינת ת"ש צריכות להכיר אותך (גם כשאין בעיה)</a:t>
            </a:r>
            <a:r>
              <a:rPr lang="en-US" sz="23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3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3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        יש ליזום שיחת היכרות מיד עם התחלת הליווי של חייל!</a:t>
            </a: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דגשים לתקשורת מול סגל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3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37240" y="385168"/>
            <a:ext cx="965648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2600" i="1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 </a:t>
            </a:r>
            <a:r>
              <a:rPr lang="he-IL" sz="2400" u="sng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בכל תקשורת מול גורם צה"ל יש לשים לב לדגשים הבאים: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בכל מקרה תמיד כדאי להתייעץ עם רכז או הנהלת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העמותה.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1. הצגה עצמית וארגונית:שלום שמי "בן" ואני מתנדב בעמותת אח גדול למען  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חיילים בודדים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  2. פירוט על העמותה: "האם אתה מכיר את העמותה? מדובר בעמותה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שמפעילה  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      מודל חניכה אישי ייחודי לחיילים בודדים שמה שמיוחד בה שהאח הגדול היה   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      חייל בודד בעצמו. כמוני. אנחנו פועלים בשת"פ עם האגודה למען החייל וצה"ל.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	3. תיאום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ציפיות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: חשוב שתכיר שאני מלווה את החייל במהלך השירות הצבאי 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       ואשמח להיות בקשר לכל דבר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שיידרש.</a:t>
            </a: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יש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לעדכן במערכת במידה והייתה שיחה מול סגל כדי לשמור על רצף מידע ותקשורת בעת טיפול בבעיות החייל. </a:t>
            </a:r>
          </a:p>
          <a:p>
            <a:endParaRPr lang="he-IL" sz="24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24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דגשים לתקשורת מול סגל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36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37240" y="385168"/>
            <a:ext cx="965648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2600" i="1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1600" u="sng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b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מטרת </a:t>
            </a:r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הארגון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- ליווי אישי וחניכה של חיילים בודדים וסיוע והכוונה של צעירים חסרי עורף משפחתי וקליטתם בחברה הישראלית ובמדינת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ישראל</a:t>
            </a:r>
          </a:p>
          <a:p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אוכלוסיית </a:t>
            </a:r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יעד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- חיילים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בודדים חסרי עורף משפחתי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(עולים וצברים)</a:t>
            </a:r>
          </a:p>
          <a:p>
            <a:r>
              <a:rPr lang="he-IL" sz="2400" b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מענים עיקריים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:</a:t>
            </a:r>
          </a:p>
          <a:p>
            <a:endParaRPr lang="he-IL" sz="24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he-IL" sz="24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24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"אח גדול" - בקצרה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7240" y="3554747"/>
            <a:ext cx="9274816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עזרה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במיצוי הזכויות כחיילים בודדים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סיוע בקשר עם צה"ל - מפקדים/ת"ש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ייעוץ והכוונה - להצלחה של החיילים בצבא ובאזרחות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מפגשים ואירועים - העמותה מקיימת סמינרים וטיולים לאורך השנה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ניסיון שלנו כחיילים בודדים  - אנחנו רוצים לחלוק עם החיילים את הניסיון שלנו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אח גדול אישי - זמין לכל דבר שצריך. פשוט כי אכפת לו מהחייל!</a:t>
            </a:r>
          </a:p>
        </p:txBody>
      </p:sp>
      <p:sp>
        <p:nvSpPr>
          <p:cNvPr id="8" name="מלבן מעוגל 7"/>
          <p:cNvSpPr/>
          <p:nvPr/>
        </p:nvSpPr>
        <p:spPr>
          <a:xfrm>
            <a:off x="2607796" y="6148262"/>
            <a:ext cx="5976664" cy="5760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dirty="0"/>
              <a:t>דניאל אהרון 054-4594921 </a:t>
            </a:r>
            <a:r>
              <a:rPr lang="en-US" dirty="0"/>
              <a:t>  </a:t>
            </a:r>
            <a:r>
              <a:rPr lang="en-US" dirty="0">
                <a:hlinkClick r:id="rId3"/>
              </a:rPr>
              <a:t>daniel@achgadol.org</a:t>
            </a:r>
            <a:r>
              <a:rPr lang="he-IL" dirty="0"/>
              <a:t>  </a:t>
            </a:r>
          </a:p>
          <a:p>
            <a:pPr algn="ctr"/>
            <a:r>
              <a:rPr lang="he-IL" dirty="0"/>
              <a:t> </a:t>
            </a:r>
            <a:r>
              <a:rPr lang="he-IL" dirty="0"/>
              <a:t> </a:t>
            </a:r>
            <a:r>
              <a:rPr lang="en-US" dirty="0">
                <a:hlinkClick r:id="rId4"/>
              </a:rPr>
              <a:t>relli@achgadol.org</a:t>
            </a:r>
            <a:r>
              <a:rPr lang="he-IL" dirty="0"/>
              <a:t> </a:t>
            </a:r>
            <a:r>
              <a:rPr lang="he-IL" dirty="0" err="1"/>
              <a:t>רלי</a:t>
            </a:r>
            <a:r>
              <a:rPr lang="he-IL" dirty="0"/>
              <a:t> צין 052-9456076  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9670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37240" y="385168"/>
            <a:ext cx="965648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2600" i="1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400" b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 </a:t>
            </a:r>
            <a:r>
              <a:rPr lang="he-IL" sz="2400" b="1" u="sng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שיחת </a:t>
            </a:r>
            <a:r>
              <a:rPr lang="he-IL" sz="2400" b="1" u="sng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מפקד על חייל לא דובר </a:t>
            </a:r>
            <a:r>
              <a:rPr lang="he-IL" sz="2400" b="1" u="sng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אמת</a:t>
            </a:r>
            <a:r>
              <a:rPr lang="he-IL" sz="2400" b="1" u="sng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:</a:t>
            </a:r>
            <a:endParaRPr lang="he-IL" sz="2400" b="1" u="sng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במידה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ומתקיימת שיחת בירור של המפקד מול המתנדב (על חייל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ששיקר,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למשל), והמפקד מבקש מידע שעלול לסכן את האמון שנוצר בין המתנדב לחייל, יש לעצור את השיחה ולהגיד למפקד שהחייל עצמו יתקשר אליו בקרוב עם כל המידע. </a:t>
            </a:r>
            <a:b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יש להתקשר לחייל, להציג לו את הסיטואציה ולהביא אותו לכדי הצהרת אמת מול המפקד.</a:t>
            </a:r>
            <a:b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בצורה כזו האמת תגיע מהחייל עצמו ולא מהמתנדב.</a:t>
            </a:r>
            <a:b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במידה והחייל מתעקש ואינו מצהיר אמת מול המפקד, יש להבהיר לחייל שהוא לא משאיר למתנדב ברירה אלא להצהיר אמת מול המפקד ועדיף מכל הבחינות שזה יבוא מהחייל עצמו. 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he-IL" sz="24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he-IL" sz="24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24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דגשים לתקשורת מול </a:t>
            </a:r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מפקד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6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219456" y="385168"/>
            <a:ext cx="9874264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endParaRPr lang="he-IL" sz="2600" i="1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  <a:hlinkClick r:id="rId2"/>
              </a:rPr>
              <a:t>מצגת זכויות החייל הבודד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–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כלי חיוני לקבלת זכויות החיילים. בנוסף, השתתפות המתנדב בהדרכת חובה "זכויות ת"ש"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של העמותה. הדרכה שמתקיימת פעם בשנה בכל אזור - כי ידע זה כוח!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מוקד </a:t>
            </a:r>
            <a:r>
              <a:rPr lang="he-IL" sz="2400" dirty="0" err="1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קפ"צ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(פניות הציבור לצה"ל) – טלפון 1111 - מוקד מידע שבאמצעותו ניתן להגיע גם למוקד בודדים. צריך להיעזר במוקד הזה בתבונה. 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  <a:hlinkClick r:id="rId3"/>
              </a:rPr>
              <a:t>אתר צה"ל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– מידע כללי, זכויות, פקודות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  <a:hlinkClick r:id="rId4"/>
              </a:rPr>
              <a:t>אתר מתגייסים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– כל המידע, התפקידים, נתונים 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עדכון פרטים במערכת הדיווחים של העמותה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- איסוף מידע מרבי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על החייל שלכם (כרטיס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מלא!) ועדכון השיחות שמתבצעות מול הצבא ומול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החייל. 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סוגיות מול "מיטב" לקראת גיוס ניתן לפנות לרכזי "נפש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בנפש"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- טימור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03-7293997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  <a:hlinkClick r:id="rId5"/>
              </a:rPr>
              <a:t>אתר פורום עמותות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-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כדאי להיוועץ בצוות העמותה </a:t>
            </a:r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לפני שפונים לעמותה אחרת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בענייני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החיילים שמקבלים ליווי ע"י אח גדול.</a:t>
            </a: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54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מה אפשר לעשות - מקורות מידע</a:t>
            </a:r>
            <a:endParaRPr lang="he-IL" sz="54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37240" y="385168"/>
            <a:ext cx="965648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endParaRPr lang="he-IL" sz="24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כדי לשפר את תחושת המסוגלות של החייל כלפי הצבא ניתן לנקוט במספר פעולות:</a:t>
            </a:r>
          </a:p>
          <a:p>
            <a:pPr marL="0" indent="0">
              <a:buNone/>
            </a:pP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1. סימולציות שיחה מול סגל צבאי. 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 להיפגש עם החייל ולתרגל אתו סימולציות שיחה. ללמד אותו להשיג עצמאית את    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 זכויותיו ולתקשר עצמאית מול הסגל הצבאי.</a:t>
            </a: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2. התייחסות לקבע וקצונה – בכל הקשור להתלבטות בנושא צריך להבין שלא כל חייל  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 עם קב"א 52 ומעלה מתאים לקצונה. בנוסף, מומלץ לעשות קישור למתנדב בוגר     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 שעשה זאת קודם. </a:t>
            </a:r>
          </a:p>
          <a:p>
            <a:pPr marL="0" indent="0">
              <a:buNone/>
            </a:pP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3. מסלול שירות ותפקידים – מומלץ להיעזר במתנדבים בוגרים שכבר צעדו במסלול  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 ספציפי כזה או אחר וגם לגבי תפקידים שונים בצה"ל. לקישור יש להיעזר ברכז.</a:t>
            </a:r>
          </a:p>
          <a:p>
            <a:pPr marL="0" indent="0">
              <a:buNone/>
            </a:pPr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מה אפשר לעשות מול החייל?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22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256032" y="385168"/>
            <a:ext cx="1066800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endParaRPr lang="he-IL" sz="2400" b="1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4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. שיבוצים – הגישה הכללית צריכה להיות "הבן אדם עושה את התפקיד ולא להפך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".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 חוסר שביעות רצון מהתפקיד קיים אצל כל חיילי צה"ל. במקרים שיש צורך, יש  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 להנחות את החייל בשלבים השונים של טופס 55.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u="sng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לכל סיטואציה יש צד חיובי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.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במידה והחייל אינו מרוצה מהשיבוץ ואין אפשרות להחליף תפקיד, יש לבחון מה חיובי    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במצב שאליו נקלע החייל. למשל: אפשרויות ת"ש מורחבות, עבודה בזמן החופשי,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חסכון כסף, לעשות פסיכומטרי, להשלים בגרויות ועוד..</a:t>
            </a:r>
            <a:endParaRPr lang="en-US" sz="24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24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24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מה אפשר לעשות מול החייל?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15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6155</TotalTime>
  <Words>205</Words>
  <Application>Microsoft Office PowerPoint</Application>
  <PresentationFormat>מסך רחב</PresentationFormat>
  <Paragraphs>89</Paragraphs>
  <Slides>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7" baseType="lpstr">
      <vt:lpstr>Arial</vt:lpstr>
      <vt:lpstr>Calibri</vt:lpstr>
      <vt:lpstr>David</vt:lpstr>
      <vt:lpstr>Gisha</vt:lpstr>
      <vt:lpstr>Trebuchet MS</vt:lpstr>
      <vt:lpstr>Wingdings</vt:lpstr>
      <vt:lpstr>Wingdings 3</vt:lpstr>
      <vt:lpstr>פיאה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IAF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לכ"א/פרט/ת"ש ורווחה/קמ"ד ת"ש חובה</dc:creator>
  <cp:lastModifiedBy>reli@achgadol.org</cp:lastModifiedBy>
  <cp:revision>218</cp:revision>
  <dcterms:created xsi:type="dcterms:W3CDTF">2017-12-07T13:45:05Z</dcterms:created>
  <dcterms:modified xsi:type="dcterms:W3CDTF">2019-08-23T18:20:32Z</dcterms:modified>
</cp:coreProperties>
</file>