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8" r:id="rId2"/>
    <p:sldId id="305" r:id="rId3"/>
    <p:sldId id="333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DC1"/>
    <a:srgbClr val="F103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2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1A23486-A50B-4924-9D24-A939C1D7AFC9}" type="datetimeFigureOut">
              <a:rPr lang="he-IL" smtClean="0"/>
              <a:t>י"ח/אייר/תשע"ט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4AFAD90-00B0-4B81-9615-D241EC80D80D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8435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5/23/2019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5/23/2019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dirty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maariv.co.il/business/tech/Article-54127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4304" y="2109217"/>
            <a:ext cx="105029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זהות ישראלית</a:t>
            </a:r>
            <a:endParaRPr lang="he-IL" sz="96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76" y="154005"/>
            <a:ext cx="1989223" cy="1833292"/>
          </a:xfrm>
          <a:prstGeom prst="rect">
            <a:avLst/>
          </a:prstGeom>
        </p:spPr>
      </p:pic>
      <p:pic>
        <p:nvPicPr>
          <p:cNvPr id="4" name="Picture 2" descr="×ª××¦××ª ×ª××× × ×¢×××¨ ××× ××©×¨××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111" y="3800797"/>
            <a:ext cx="2382642" cy="238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68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חייל בודד עולה חדש ולפעמים גם חייל בודד צבר צריכים להשתלב בחברה הישראלית כדי להרגיש שייכים יותר ומעורבים יותר.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חלק מההשתלבות החברתית היא ע"י הכרה בזהות הישראלית הייחודית.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לכם המתנדבים יש הזדמנות מצוינת ללמד את החיילים את מה שאתם כבר יודעים ואפילו לצאת למסע משותף להכרת הזהות הישראלית ומאפייניה ולהשפיע על הסיכוי של החייל להישאר ולהשריש שורשים בישראל.</a:t>
            </a: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רקע כללי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  <p:pic>
        <p:nvPicPr>
          <p:cNvPr id="8" name="Picture 2" descr="×ª××¦××ª ×ª××× × ×¢×××¨ ×¤×××¤×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376" y="4901722"/>
            <a:ext cx="2148713" cy="161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×ª××¦××ª ×ª××× × ×¢×××¨ ××× ××¢×¦××××ª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85" y="4464468"/>
            <a:ext cx="3124073" cy="187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×ª××¦××ª ×ª××× × ×¢×××¨ ×××× ×ª× ×××× ××××¨×¡×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421" y="4629630"/>
            <a:ext cx="2020059" cy="170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×ª××¦××ª ×ª××× × ×¢×××¨ ×××ª ×× ×¡×ª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37" y="4327333"/>
            <a:ext cx="2148713" cy="2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33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92192" y="287632"/>
            <a:ext cx="971744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fontAlgn="ctr"/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טיול בטבע הארץ ישראלי – טיול רגלי עם מידע כללי קודם על המסלול. </a:t>
            </a:r>
          </a:p>
          <a:p>
            <a:pPr fontAlgn="ctr"/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תרבות - תאטרון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 קולנוע,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מוזיאון,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הופעה של מוזיקה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ישראלית,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  <a:hlinkClick r:id="rId2"/>
              </a:rPr>
              <a:t>פיתוחים ישראליים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</a:t>
            </a:r>
          </a:p>
          <a:p>
            <a:pPr fontAlgn="ctr"/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משחקי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כדורגל וכדורסל (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ספורט).</a:t>
            </a:r>
          </a:p>
          <a:p>
            <a:pPr fontAlgn="ctr"/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לצאת לאכול אוכל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ישראלי (שווארמה,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פלאפל או מאכלים עדתיים שונים).</a:t>
            </a:r>
          </a:p>
          <a:p>
            <a:pPr fontAlgn="ctr"/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להשתתף באירועי העמותה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(טיולים, סמינרים - היכרות עם תרבויות אחרות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). </a:t>
            </a:r>
          </a:p>
          <a:p>
            <a:pPr fontAlgn="ctr"/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לקחת את החייל ליום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הסטודנט,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לאירועים בחגים ואירועים נוספים בעיר. 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שבת וחגים בבית הכנסת – גם אם לא מדובר בחייל דתי, האווירה בבית הכנסת יכולה להיות מעניינת וסוג של "טעימה" לזהות הישראלית/יהודית.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היכרות עם צברים – ככל שיחשפו ליותר צעירים צברים ולמשפחות צבריות, כך יבינו טוב יותר את המנטליות והישראליות. </a:t>
            </a: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אפשר לעשות?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6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5683</TotalTime>
  <Words>128</Words>
  <Application>Microsoft Office PowerPoint</Application>
  <PresentationFormat>מסך רחב</PresentationFormat>
  <Paragraphs>20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11" baseType="lpstr">
      <vt:lpstr>Arial</vt:lpstr>
      <vt:lpstr>Calibri</vt:lpstr>
      <vt:lpstr>David</vt:lpstr>
      <vt:lpstr>Gisha</vt:lpstr>
      <vt:lpstr>Trebuchet MS</vt:lpstr>
      <vt:lpstr>Wingdings</vt:lpstr>
      <vt:lpstr>Wingdings 3</vt:lpstr>
      <vt:lpstr>פיאה</vt:lpstr>
      <vt:lpstr>מצגת של PowerPoint</vt:lpstr>
      <vt:lpstr>מצגת של PowerPoint</vt:lpstr>
      <vt:lpstr>מצגת של PowerPoint</vt:lpstr>
    </vt:vector>
  </TitlesOfParts>
  <Company>IAF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לכ"א/פרט/ת"ש ורווחה/קמ"ד ת"ש חובה</dc:creator>
  <cp:lastModifiedBy>reli@achgadol.org</cp:lastModifiedBy>
  <cp:revision>184</cp:revision>
  <dcterms:created xsi:type="dcterms:W3CDTF">2017-12-07T13:45:05Z</dcterms:created>
  <dcterms:modified xsi:type="dcterms:W3CDTF">2019-05-23T11:12:15Z</dcterms:modified>
</cp:coreProperties>
</file>