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1E44D-78AD-4644-ADA0-88FE0F776385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9A67D-DB31-4364-8A04-7DF6F7E0F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6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9A67D-DB31-4364-8A04-7DF6F7E0F0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5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9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2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4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6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53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4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4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13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9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3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5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9D0AD-0CE7-4F63-96CE-B65D4E72731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60CD9-416B-408A-971E-4ED41BC43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1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hgadol.org/he/%D7%9E%D7%AA%D7%A0%D7%93%D7%91%D7%99%D7%9D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חוברת הדרכה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>
                <a:solidFill>
                  <a:schemeClr val="tx1"/>
                </a:solidFill>
              </a:rPr>
              <a:t>מילוי שעות התנדבות עבור מלגאים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 descr="Description: לוגו חדש new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146685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he-I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עמותת "אח גדול" למען חיילים בודדים</a:t>
            </a:r>
            <a:endParaRPr kumimoji="0" lang="he-I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9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/>
              <a:t>מטרת החוברת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he-IL" dirty="0"/>
              <a:t>מלגאי יקר, חוברת זו הינה מדריך למילוי שעות התנדבות במסגרת ההתנדבות בעמותת אח גדול עבור מלגת הלימודים.</a:t>
            </a:r>
          </a:p>
          <a:p>
            <a:pPr marL="0" indent="0" algn="r" rtl="1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5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/>
              <a:t>שלב א- טופס מילוי שעות התנדבות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יש למלא טופס שעות התנדבות ידני לפי המפורט בטופס.</a:t>
            </a:r>
          </a:p>
          <a:p>
            <a:pPr algn="r" rt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163" y="2348880"/>
            <a:ext cx="4778474" cy="372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9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 ב'- מילוי טופס באתר אח גדול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he-IL" dirty="0"/>
              <a:t>יש להיכנס לאתר של עמותת אח גדול, ללחוץ על כרטיסיית </a:t>
            </a:r>
            <a:r>
              <a:rPr lang="he-IL" dirty="0">
                <a:solidFill>
                  <a:srgbClr val="FF0000"/>
                </a:solidFill>
              </a:rPr>
              <a:t>צור קשר</a:t>
            </a:r>
            <a:r>
              <a:rPr lang="he-IL" dirty="0"/>
              <a:t>, בתחתית הדף ישנה כרטיסיה </a:t>
            </a:r>
            <a:r>
              <a:rPr lang="he-IL" dirty="0">
                <a:solidFill>
                  <a:srgbClr val="FF0000"/>
                </a:solidFill>
              </a:rPr>
              <a:t>כניסה לדף מתנדבים </a:t>
            </a:r>
          </a:p>
          <a:p>
            <a:pPr algn="just" rtl="1"/>
            <a:r>
              <a:rPr lang="he-IL" dirty="0"/>
              <a:t>לחילופין ניתן להיכנס ישירות דרך הלינק הבא:</a:t>
            </a:r>
          </a:p>
          <a:p>
            <a:pPr algn="just" rtl="1"/>
            <a:r>
              <a:rPr lang="en-US" sz="2800" dirty="0">
                <a:hlinkClick r:id="rId2"/>
              </a:rPr>
              <a:t>http://www.achgadol.org/he/%D7%9E%D7%AA%D7%A0%D7%93%D7%91%D7%99%D7%9D/</a:t>
            </a:r>
            <a:endParaRPr lang="he-IL" sz="2800" dirty="0"/>
          </a:p>
          <a:p>
            <a:pPr algn="just" rtl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57602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 ב'- מילוי טופס באתר אח גדול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בדף שיפתח ישנם טפסים אשר מקשרים ביניכם לבין העמותה. </a:t>
            </a:r>
          </a:p>
          <a:p>
            <a:pPr algn="r" rtl="1"/>
            <a:r>
              <a:rPr lang="he-IL" dirty="0"/>
              <a:t>יש להיכנס לכרטיסיית </a:t>
            </a:r>
            <a:r>
              <a:rPr lang="he-IL" dirty="0">
                <a:solidFill>
                  <a:srgbClr val="FF0000"/>
                </a:solidFill>
              </a:rPr>
              <a:t>כניסה לטופס מלגאים</a:t>
            </a:r>
          </a:p>
          <a:p>
            <a:pPr algn="r" rtl="1"/>
            <a:r>
              <a:rPr lang="he-IL" dirty="0"/>
              <a:t>ייפתח טופס להזנת שעות התנדבות.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0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 ג'- טופס למילוי שעות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noFill/>
          </a:ln>
        </p:spPr>
        <p:txBody>
          <a:bodyPr>
            <a:normAutofit lnSpcReduction="10000"/>
          </a:bodyPr>
          <a:lstStyle/>
          <a:p>
            <a:pPr algn="r" rtl="1"/>
            <a:r>
              <a:rPr lang="he-IL" sz="1400" dirty="0"/>
              <a:t>במידה ויש שגיאה בטופס ניתן ללחוץ על </a:t>
            </a:r>
            <a:r>
              <a:rPr lang="he-IL" sz="1400" dirty="0">
                <a:solidFill>
                  <a:srgbClr val="FF0000"/>
                </a:solidFill>
              </a:rPr>
              <a:t>הצג עזרה</a:t>
            </a:r>
            <a:r>
              <a:rPr lang="he-IL" sz="1400" dirty="0"/>
              <a:t>, תופיע מתחת שורה עם הסר לגבי השגיאה</a:t>
            </a:r>
          </a:p>
          <a:p>
            <a:pPr algn="r" rtl="1"/>
            <a:endParaRPr lang="he-IL" sz="1400" dirty="0"/>
          </a:p>
          <a:p>
            <a:pPr algn="r" rtl="1"/>
            <a:r>
              <a:rPr lang="he-IL" sz="1400" dirty="0"/>
              <a:t>את מספר הפלאפון של המתנדב יש למלא בתצורה הבאה:</a:t>
            </a:r>
          </a:p>
          <a:p>
            <a:pPr algn="r" rtl="1"/>
            <a:r>
              <a:rPr lang="en-US" sz="1400" dirty="0"/>
              <a:t>05X-XXXXXXX</a:t>
            </a:r>
            <a:r>
              <a:rPr lang="he-IL" sz="1400" dirty="0"/>
              <a:t> </a:t>
            </a:r>
            <a:r>
              <a:rPr lang="he-IL" sz="1400" b="1" dirty="0"/>
              <a:t>בדגש על מקף (-) אחרי 3 ספרות</a:t>
            </a:r>
          </a:p>
          <a:p>
            <a:pPr algn="r" rtl="1"/>
            <a:endParaRPr lang="he-IL" sz="1400" dirty="0">
              <a:solidFill>
                <a:schemeClr val="accent2"/>
              </a:solidFill>
            </a:endParaRPr>
          </a:p>
          <a:p>
            <a:pPr algn="r" rtl="1"/>
            <a:r>
              <a:rPr lang="he-IL" sz="1400" dirty="0"/>
              <a:t>לבחור שנה וחודש רלוונטיים לדיווח</a:t>
            </a:r>
          </a:p>
          <a:p>
            <a:pPr algn="r" rtl="1"/>
            <a:endParaRPr lang="he-IL" sz="1400" dirty="0"/>
          </a:p>
          <a:p>
            <a:pPr algn="r" rtl="1"/>
            <a:r>
              <a:rPr lang="he-IL" sz="1400" dirty="0"/>
              <a:t>למלא את סך מספר שעות הפעילות </a:t>
            </a:r>
          </a:p>
          <a:p>
            <a:pPr algn="r" rtl="1"/>
            <a:endParaRPr lang="he-IL" sz="1400" dirty="0"/>
          </a:p>
          <a:p>
            <a:pPr algn="r" rtl="1"/>
            <a:r>
              <a:rPr lang="he-IL" sz="1400" dirty="0"/>
              <a:t>אם ישנם הערות נוספות ניתן לכתוב אותן </a:t>
            </a:r>
            <a:r>
              <a:rPr lang="he-IL" sz="1400" dirty="0">
                <a:solidFill>
                  <a:srgbClr val="FF0000"/>
                </a:solidFill>
              </a:rPr>
              <a:t>בהערות נוספות</a:t>
            </a:r>
          </a:p>
          <a:p>
            <a:pPr algn="r" rtl="1"/>
            <a:endParaRPr lang="he-IL" sz="1400" dirty="0"/>
          </a:p>
          <a:p>
            <a:pPr algn="r" rtl="1"/>
            <a:r>
              <a:rPr lang="he-IL" sz="1400" dirty="0"/>
              <a:t>את הטופס הידני המלא יש לסרוק ולצרף אותו ע"י לחיצה על </a:t>
            </a:r>
            <a:r>
              <a:rPr lang="en-US" sz="1400" dirty="0">
                <a:solidFill>
                  <a:srgbClr val="FF0000"/>
                </a:solidFill>
              </a:rPr>
              <a:t>Browse</a:t>
            </a:r>
            <a:endParaRPr lang="he-IL" sz="1400" dirty="0">
              <a:solidFill>
                <a:srgbClr val="FF0000"/>
              </a:solidFill>
            </a:endParaRPr>
          </a:p>
          <a:p>
            <a:pPr algn="r" rtl="1"/>
            <a:endParaRPr lang="he-IL" sz="1400" dirty="0"/>
          </a:p>
          <a:p>
            <a:pPr algn="r" rtl="1"/>
            <a:r>
              <a:rPr lang="he-IL" sz="1400" dirty="0"/>
              <a:t>יש לשלוח את הדיווח ע"י לחיצה על </a:t>
            </a:r>
            <a:r>
              <a:rPr lang="he-IL" sz="1400" dirty="0">
                <a:solidFill>
                  <a:srgbClr val="FF0000"/>
                </a:solidFill>
              </a:rPr>
              <a:t>שלח פרטי פעילות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0200"/>
            <a:ext cx="30753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486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איש קשר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לכל שאלה ניתן לפנות לרכז מתנדבים דוד </a:t>
            </a:r>
            <a:r>
              <a:rPr lang="he-IL" dirty="0" err="1"/>
              <a:t>ורטחה</a:t>
            </a:r>
            <a:endParaRPr lang="he-IL" dirty="0"/>
          </a:p>
          <a:p>
            <a:pPr algn="r" rtl="1"/>
            <a:r>
              <a:rPr lang="he-IL"/>
              <a:t>מס' 052-7859732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3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244</Words>
  <Application>Microsoft Office PowerPoint</Application>
  <PresentationFormat>‫הצגה על המסך (4:3)</PresentationFormat>
  <Paragraphs>34</Paragraphs>
  <Slides>7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חוברת הדרכה</vt:lpstr>
      <vt:lpstr>מטרת החוברת</vt:lpstr>
      <vt:lpstr>שלב א- טופס מילוי שעות התנדבות</vt:lpstr>
      <vt:lpstr>שלב ב'- מילוי טופס באתר אח גדול</vt:lpstr>
      <vt:lpstr>שלב ב'- מילוי טופס באתר אח גדול</vt:lpstr>
      <vt:lpstr>שלב ג'- טופס למילוי שעות</vt:lpstr>
      <vt:lpstr>איש קשר</vt:lpstr>
    </vt:vector>
  </TitlesOfParts>
  <Company>esl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הדרכה</dc:title>
  <dc:creator>Popesc Daniela</dc:creator>
  <cp:lastModifiedBy>Mark Goldman</cp:lastModifiedBy>
  <cp:revision>7</cp:revision>
  <dcterms:created xsi:type="dcterms:W3CDTF">2017-10-26T10:38:22Z</dcterms:created>
  <dcterms:modified xsi:type="dcterms:W3CDTF">2017-10-29T10:36:21Z</dcterms:modified>
</cp:coreProperties>
</file>